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DM Sans SemiBold"/>
      <p:regular r:id="rId13"/>
      <p:bold r:id="rId14"/>
      <p:italic r:id="rId15"/>
      <p:boldItalic r:id="rId16"/>
    </p:embeddedFont>
    <p:embeddedFont>
      <p:font typeface="Inter Medium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RKB5o7/0tRD41TqMX9BDbqrB0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DMSansSemiBold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SemiBold-italic.fntdata"/><Relationship Id="rId14" Type="http://schemas.openxmlformats.org/officeDocument/2006/relationships/font" Target="fonts/DMSansSemiBold-bold.fntdata"/><Relationship Id="rId17" Type="http://schemas.openxmlformats.org/officeDocument/2006/relationships/font" Target="fonts/InterMedium-regular.fntdata"/><Relationship Id="rId16" Type="http://schemas.openxmlformats.org/officeDocument/2006/relationships/font" Target="fonts/DMSansSemiBold-boldItalic.fntdata"/><Relationship Id="rId5" Type="http://schemas.openxmlformats.org/officeDocument/2006/relationships/slide" Target="slides/slide1.xml"/><Relationship Id="rId19" Type="http://schemas.openxmlformats.org/officeDocument/2006/relationships/font" Target="fonts/InterMedium-italic.fntdata"/><Relationship Id="rId6" Type="http://schemas.openxmlformats.org/officeDocument/2006/relationships/slide" Target="slides/slide2.xml"/><Relationship Id="rId18" Type="http://schemas.openxmlformats.org/officeDocument/2006/relationships/font" Target="fonts/Inter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10416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AI-Powered Self-Healing Security</a:t>
            </a:r>
            <a:endParaRPr b="0" i="0" sz="44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27993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Autonomous threat detection, response, and recovery.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6280190" y="3502462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 SemiBold"/>
              <a:buNone/>
            </a:pPr>
            <a:r>
              <a:rPr b="1" i="0" lang="en-US" sz="35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Key Capabilities</a:t>
            </a:r>
            <a:endParaRPr b="0" i="0" sz="3550" u="none" cap="none" strike="noStrike"/>
          </a:p>
        </p:txBody>
      </p:sp>
      <p:sp>
        <p:nvSpPr>
          <p:cNvPr id="52" name="Google Shape;52;p1"/>
          <p:cNvSpPr/>
          <p:nvPr/>
        </p:nvSpPr>
        <p:spPr>
          <a:xfrm>
            <a:off x="6280190" y="440959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Automated Response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: AI-driven risk scoring, rate limiting, firewall updates.</a:t>
            </a:r>
            <a:endParaRPr b="0" i="0" sz="1750" u="none" cap="none" strike="noStrike"/>
          </a:p>
        </p:txBody>
      </p:sp>
      <p:sp>
        <p:nvSpPr>
          <p:cNvPr id="53" name="Google Shape;53;p1"/>
          <p:cNvSpPr/>
          <p:nvPr/>
        </p:nvSpPr>
        <p:spPr>
          <a:xfrm>
            <a:off x="6280190" y="521469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Adaptive Policies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: Reinforcement learning, Bayesian/genetic optimization.</a:t>
            </a:r>
            <a:endParaRPr b="0" i="0" sz="17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6280190" y="60198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Self-Healing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: Fault-tolerant device restoration, firmware rollback.</a:t>
            </a:r>
            <a:endParaRPr b="0" i="0" sz="1750" u="none" cap="none" strike="noStrike"/>
          </a:p>
        </p:txBody>
      </p:sp>
      <p:sp>
        <p:nvSpPr>
          <p:cNvPr id="55" name="Google Shape;55;p1"/>
          <p:cNvSpPr/>
          <p:nvPr/>
        </p:nvSpPr>
        <p:spPr>
          <a:xfrm>
            <a:off x="6280190" y="64619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Scenario Testing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: Simulating attacks to measure resilience, recovery.</a:t>
            </a:r>
            <a:endParaRPr b="0" i="0" sz="1750" u="none" cap="none" strike="noStrike"/>
          </a:p>
        </p:txBody>
      </p:sp>
      <p:sp>
        <p:nvSpPr>
          <p:cNvPr id="56" name="Google Shape;56;p1"/>
          <p:cNvSpPr/>
          <p:nvPr/>
        </p:nvSpPr>
        <p:spPr>
          <a:xfrm>
            <a:off x="6374850" y="7492475"/>
            <a:ext cx="8169000" cy="6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793790" y="182689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Problem Statement &amp; Challenges</a:t>
            </a:r>
            <a:endParaRPr b="0" i="0" sz="44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793790" y="3811429"/>
            <a:ext cx="214955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Cyber Threat Sophistication</a:t>
            </a:r>
            <a:endParaRPr b="0" i="0" sz="220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93790" y="4746903"/>
            <a:ext cx="214955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Increasingly advanced attacks bypass legacy security.</a:t>
            </a:r>
            <a:endParaRPr b="0" i="0" sz="17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3504367" y="3811429"/>
            <a:ext cx="214955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Lack of Adaptability</a:t>
            </a:r>
            <a:endParaRPr b="0" i="0" sz="22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3504367" y="4746903"/>
            <a:ext cx="214955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Traditional systems struggle to evolve.</a:t>
            </a:r>
            <a:endParaRPr b="0" i="0" sz="17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214943" y="3811429"/>
            <a:ext cx="2149554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Manual Response Delays</a:t>
            </a:r>
            <a:endParaRPr b="0" i="0" sz="22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6214943" y="5101233"/>
            <a:ext cx="214955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Human intervention slows incident response.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300"/>
              <a:buFont typeface="DM Sans SemiBold"/>
              <a:buNone/>
            </a:pPr>
            <a:r>
              <a:rPr b="1" i="0" lang="en-US" sz="43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AI-Driven Security Framework</a:t>
            </a:r>
            <a:endParaRPr b="0" i="0" sz="4300" u="none" cap="none" strike="noStrike"/>
          </a:p>
        </p:txBody>
      </p:sp>
      <p:pic>
        <p:nvPicPr>
          <p:cNvPr descr="preencoded.png"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AI-Driven IDS</a:t>
            </a:r>
            <a:endParaRPr b="0" i="0" sz="21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Real-time intrusion detection powered by AI.</a:t>
            </a:r>
            <a:endParaRPr b="0" i="0" sz="1700" u="none" cap="none" strike="noStrike"/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Adaptive Policies</a:t>
            </a:r>
            <a:endParaRPr b="0" i="0" sz="21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Reinforcement learning for policy optimization.</a:t>
            </a:r>
            <a:endParaRPr b="0" i="0" sz="1700" u="none" cap="none" strike="noStrike"/>
          </a:p>
        </p:txBody>
      </p:sp>
      <p:pic>
        <p:nvPicPr>
          <p:cNvPr descr="preencoded.png" id="83" name="Google Shape;8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Threat Prediction</a:t>
            </a:r>
            <a:endParaRPr b="0" i="0" sz="21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Deep learning (LSTMs, GRUs) predicts future threats.</a:t>
            </a:r>
            <a:endParaRPr b="0" i="0" sz="1700" u="none" cap="none" strike="noStrike"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94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Self-Healing</a:t>
            </a:r>
            <a:endParaRPr b="0" i="0" sz="21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Automated rollback for rapid recovery.</a:t>
            </a:r>
            <a:endParaRPr b="0" i="0" sz="17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6374850" y="7492475"/>
            <a:ext cx="8169000" cy="6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793790" y="150233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Technical Stack &amp; Model Architectures</a:t>
            </a:r>
            <a:endParaRPr b="0" i="0" sz="4450" u="none" cap="none" strike="noStrike"/>
          </a:p>
        </p:txBody>
      </p:sp>
      <p:pic>
        <p:nvPicPr>
          <p:cNvPr descr="preencoded.png" id="97" name="Google Shape;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99698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1271230" y="3260050"/>
            <a:ext cx="181451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ML Algorithms</a:t>
            </a:r>
            <a:endParaRPr b="0" i="0" sz="22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1271230" y="4104799"/>
            <a:ext cx="181451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XGBoost, Random Forest.</a:t>
            </a:r>
            <a:endParaRPr b="0" i="0" sz="1750" u="none" cap="none" strike="noStrike"/>
          </a:p>
        </p:txBody>
      </p:sp>
      <p:pic>
        <p:nvPicPr>
          <p:cNvPr descr="preencoded.png"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904" y="3299698"/>
            <a:ext cx="250746" cy="250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3903464" y="3260050"/>
            <a:ext cx="181451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Deep Learning</a:t>
            </a:r>
            <a:endParaRPr b="0" i="0" sz="22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3903464" y="4104799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LSTMs, GRUs.</a:t>
            </a:r>
            <a:endParaRPr b="0" i="0" sz="1750" u="none" cap="none" strike="noStrike"/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8138" y="3299698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6535579" y="3260050"/>
            <a:ext cx="181451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Reinforcement Learning</a:t>
            </a:r>
            <a:endParaRPr b="0" i="0" sz="22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535579" y="4104799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DQN.</a:t>
            </a:r>
            <a:endParaRPr b="0" i="0" sz="1750" u="none" cap="none" strike="noStrike"/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550694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1271230" y="5511046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Deployment</a:t>
            </a:r>
            <a:endParaRPr b="0" i="0" sz="22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1271230" y="6001464"/>
            <a:ext cx="181451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Docker, Kubernetes.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775930" y="609600"/>
            <a:ext cx="7134820" cy="692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350"/>
              <a:buFont typeface="DM Sans SemiBold"/>
              <a:buNone/>
            </a:pPr>
            <a:r>
              <a:rPr b="1" i="0" lang="en-US" sz="43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Workflow &amp; System Design</a:t>
            </a:r>
            <a:endParaRPr b="0" i="0" sz="43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870" y="2036505"/>
            <a:ext cx="332542" cy="41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 Collection</a:t>
            </a:r>
            <a:endParaRPr b="0" i="0" sz="21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775930" y="2446853"/>
            <a:ext cx="5430798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 traffic, logs, alerts are collected.</a:t>
            </a:r>
            <a:endParaRPr b="0" i="0" sz="17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8870" y="3144976"/>
            <a:ext cx="332542" cy="41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Feature Engineering</a:t>
            </a:r>
            <a:endParaRPr b="0" i="0" sz="21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8423672" y="3555325"/>
            <a:ext cx="5430798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Packet analysis, behavior signatures identified.</a:t>
            </a:r>
            <a:endParaRPr b="0" i="0" sz="17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870" y="4142601"/>
            <a:ext cx="332542" cy="41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Model Training</a:t>
            </a:r>
            <a:endParaRPr b="0" i="0" sz="21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75930" y="4552950"/>
            <a:ext cx="5430798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Anomaly detection and threat prediction.</a:t>
            </a:r>
            <a:endParaRPr b="0" i="0" sz="170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8870" y="5140226"/>
            <a:ext cx="332542" cy="41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8423672" y="5071110"/>
            <a:ext cx="318766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Reinforcement Learning</a:t>
            </a:r>
            <a:endParaRPr b="0" i="0" sz="21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8423672" y="5741675"/>
            <a:ext cx="543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Adaptive security policies are enforced.</a:t>
            </a:r>
            <a:endParaRPr b="0" i="0" sz="170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fmla="val 10910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8870" y="6137850"/>
            <a:ext cx="332542" cy="41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3435548" y="6068735"/>
            <a:ext cx="27711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50"/>
              <a:buFont typeface="DM Sans SemiBold"/>
              <a:buNone/>
            </a:pPr>
            <a:r>
              <a:rPr b="1" i="0" lang="en-US" sz="21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Self-Healing</a:t>
            </a:r>
            <a:endParaRPr b="0" i="0" sz="215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775930" y="6548199"/>
            <a:ext cx="5430798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Inter Medium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Automated rollback &amp; recovery procedures.</a:t>
            </a:r>
            <a:endParaRPr b="0" i="0" sz="1700" u="none" cap="none" strike="noStrike"/>
          </a:p>
        </p:txBody>
      </p:sp>
      <p:sp>
        <p:nvSpPr>
          <p:cNvPr id="141" name="Google Shape;141;p5"/>
          <p:cNvSpPr/>
          <p:nvPr/>
        </p:nvSpPr>
        <p:spPr>
          <a:xfrm>
            <a:off x="6374850" y="7492475"/>
            <a:ext cx="8169000" cy="6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6280190" y="527605"/>
            <a:ext cx="634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Results &amp; Future Scope</a:t>
            </a:r>
            <a:endParaRPr b="0" i="0" sz="445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23797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Accuracy</a:t>
            </a:r>
            <a:endParaRPr b="0" i="0" sz="220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Improved threat detection accuracy observed.</a:t>
            </a:r>
            <a:endParaRPr b="0" i="0" sz="17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260" y="371498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Response Time</a:t>
            </a:r>
            <a:endParaRPr b="0" i="0" sz="220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Reduced incident response time noted.</a:t>
            </a:r>
            <a:endParaRPr b="0" i="0" sz="175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505027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Integration</a:t>
            </a:r>
            <a:endParaRPr b="0" i="0" sz="2200" u="none" cap="none" strike="noStrike"/>
          </a:p>
        </p:txBody>
      </p:sp>
      <p:sp>
        <p:nvSpPr>
          <p:cNvPr id="160" name="Google Shape;160;p6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Seamless integration with existing SIEM systems.</a:t>
            </a:r>
            <a:endParaRPr b="0" i="0" sz="1750" u="none" cap="none" strike="noStrike"/>
          </a:p>
        </p:txBody>
      </p:sp>
      <p:sp>
        <p:nvSpPr>
          <p:cNvPr id="161" name="Google Shape;161;p6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2" name="Google Shape;16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5260" y="638556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Future</a:t>
            </a:r>
            <a:endParaRPr b="0" i="0" sz="220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AI-powered zero-trust and federated learning.</a:t>
            </a:r>
            <a:endParaRPr b="0" i="0" sz="175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6374850" y="7492475"/>
            <a:ext cx="8169000" cy="6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837840" y="705635"/>
            <a:ext cx="746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Quantifiable Improvements</a:t>
            </a:r>
            <a:endParaRPr b="0" i="0" sz="44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850"/>
              <a:buFont typeface="DM Sans SemiBold"/>
              <a:buNone/>
            </a:pPr>
            <a:r>
              <a:rPr b="1" i="0" lang="en-US" sz="58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95%</a:t>
            </a:r>
            <a:endParaRPr b="0" i="0" sz="585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Detection Rate</a:t>
            </a:r>
            <a:endParaRPr b="0" i="0" sz="220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Increase in threat detection.</a:t>
            </a:r>
            <a:endParaRPr b="0" i="0" sz="17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850"/>
              <a:buFont typeface="DM Sans SemiBold"/>
              <a:buNone/>
            </a:pPr>
            <a:r>
              <a:rPr b="1" i="0" lang="en-US" sz="58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70%</a:t>
            </a:r>
            <a:endParaRPr b="0" i="0" sz="585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Faster Response</a:t>
            </a:r>
            <a:endParaRPr b="0" i="0" sz="2200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Reduced response time.</a:t>
            </a:r>
            <a:endParaRPr b="0" i="0" sz="1750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850"/>
              <a:buFont typeface="DM Sans SemiBold"/>
              <a:buNone/>
            </a:pPr>
            <a:r>
              <a:rPr b="1" i="0" lang="en-US" sz="58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40%</a:t>
            </a:r>
            <a:endParaRPr b="0" i="0" sz="5850" u="none" cap="none" strike="noStrike"/>
          </a:p>
        </p:txBody>
      </p:sp>
      <p:sp>
        <p:nvSpPr>
          <p:cNvPr id="180" name="Google Shape;180;p7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Less Human Error</a:t>
            </a:r>
            <a:endParaRPr b="0" i="0" sz="2200" u="none" cap="none" strike="noStrike"/>
          </a:p>
        </p:txBody>
      </p:sp>
      <p:sp>
        <p:nvSpPr>
          <p:cNvPr id="181" name="Google Shape;181;p7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Reduction in error.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Key Takeaways</a:t>
            </a:r>
            <a:endParaRPr b="0" i="0" sz="445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fmla="val 203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6499854" y="3142893"/>
            <a:ext cx="2885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 Enhances Security</a:t>
            </a:r>
            <a:endParaRPr b="0" i="0" sz="22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6507004" y="3852736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AI provides superior threat detection.</a:t>
            </a:r>
            <a:endParaRPr b="0" i="0" sz="175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fmla="val 203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0398706" y="3142881"/>
            <a:ext cx="2964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Automation Is Critical</a:t>
            </a:r>
            <a:endParaRPr b="0" i="0" sz="22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10398681" y="3852724"/>
            <a:ext cx="3211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Automation speeds up incident response.</a:t>
            </a:r>
            <a:endParaRPr b="0" i="0" sz="175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fmla="val 260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Future-Proofing</a:t>
            </a:r>
            <a:endParaRPr b="0" i="0" sz="2200" u="none" cap="none" strike="noStrike"/>
          </a:p>
        </p:txBody>
      </p:sp>
      <p:sp>
        <p:nvSpPr>
          <p:cNvPr id="197" name="Google Shape;197;p8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Invest in adaptive AI for security.</a:t>
            </a:r>
            <a:endParaRPr b="0" i="0" sz="175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6374850" y="7492475"/>
            <a:ext cx="8169000" cy="62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2025-03-23T22:35:28Z</dcterms:created>
  <dc:creator>PptxGenJS</dc:creator>
</cp:coreProperties>
</file>